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64" r:id="rId6"/>
    <p:sldId id="265" r:id="rId7"/>
    <p:sldId id="268" r:id="rId8"/>
    <p:sldId id="269" r:id="rId9"/>
    <p:sldId id="270" r:id="rId10"/>
    <p:sldId id="271" r:id="rId11"/>
    <p:sldId id="274" r:id="rId12"/>
    <p:sldId id="272" r:id="rId13"/>
    <p:sldId id="275" r:id="rId14"/>
    <p:sldId id="267" r:id="rId15"/>
    <p:sldId id="280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9" autoAdjust="0"/>
    <p:restoredTop sz="94690" autoAdjust="0"/>
  </p:normalViewPr>
  <p:slideViewPr>
    <p:cSldViewPr>
      <p:cViewPr>
        <p:scale>
          <a:sx n="50" d="100"/>
          <a:sy n="50" d="100"/>
        </p:scale>
        <p:origin x="138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306DE-4AC6-4D7D-B5BA-6B3D334E0F64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12975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Tehnologij</a:t>
            </a:r>
            <a:r>
              <a:rPr lang="sr-Latn-CS" b="1" dirty="0" smtClean="0"/>
              <a:t>a</a:t>
            </a:r>
            <a:r>
              <a:rPr lang="en-US" b="1" dirty="0" smtClean="0"/>
              <a:t> </a:t>
            </a:r>
            <a:r>
              <a:rPr lang="en-US" b="1" dirty="0" err="1" smtClean="0"/>
              <a:t>spajanja</a:t>
            </a:r>
            <a:r>
              <a:rPr lang="en-US" b="1" dirty="0" smtClean="0"/>
              <a:t> </a:t>
            </a:r>
            <a:r>
              <a:rPr lang="en-US" b="1" dirty="0" err="1" smtClean="0"/>
              <a:t>savremenih</a:t>
            </a:r>
            <a:r>
              <a:rPr lang="en-US" b="1" dirty="0" smtClean="0"/>
              <a:t> </a:t>
            </a:r>
            <a:r>
              <a:rPr lang="en-US" b="1" dirty="0" err="1" smtClean="0"/>
              <a:t>materijala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Materijali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njihovo</a:t>
            </a:r>
            <a:r>
              <a:rPr lang="en-US" dirty="0" smtClean="0"/>
              <a:t> </a:t>
            </a:r>
            <a:r>
              <a:rPr lang="en-US" dirty="0" err="1" smtClean="0"/>
              <a:t>ponašanje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zavarivanju</a:t>
            </a:r>
            <a:endParaRPr lang="sr-Latn-C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/>
          </a:bodyPr>
          <a:lstStyle/>
          <a:p>
            <a:r>
              <a:rPr lang="en-US" b="1" dirty="0" err="1" smtClean="0"/>
              <a:t>Zavarivanje</a:t>
            </a:r>
            <a:r>
              <a:rPr lang="en-US" b="1" dirty="0" smtClean="0"/>
              <a:t> </a:t>
            </a:r>
            <a:r>
              <a:rPr lang="en-US" b="1" dirty="0" err="1" smtClean="0"/>
              <a:t>različitih</a:t>
            </a:r>
            <a:r>
              <a:rPr lang="en-US" b="1" dirty="0" smtClean="0"/>
              <a:t> </a:t>
            </a:r>
            <a:r>
              <a:rPr lang="en-US" b="1" dirty="0" err="1" smtClean="0"/>
              <a:t>plakiranih</a:t>
            </a:r>
            <a:r>
              <a:rPr lang="en-US" b="1" dirty="0" smtClean="0"/>
              <a:t> </a:t>
            </a:r>
            <a:r>
              <a:rPr lang="en-US" b="1" dirty="0" err="1" smtClean="0"/>
              <a:t>čelika</a:t>
            </a:r>
            <a:r>
              <a:rPr lang="en-US" b="1" dirty="0" smtClean="0"/>
              <a:t>:</a:t>
            </a:r>
          </a:p>
          <a:p>
            <a:pPr marL="514350" indent="-514350">
              <a:buAutoNum type="arabicPeriod"/>
            </a:pPr>
            <a:r>
              <a:rPr lang="en-US" u="sng" dirty="0" err="1" smtClean="0"/>
              <a:t>Čelik</a:t>
            </a:r>
            <a:r>
              <a:rPr lang="en-US" u="sng" dirty="0" smtClean="0"/>
              <a:t> </a:t>
            </a:r>
            <a:r>
              <a:rPr lang="en-US" u="sng" dirty="0" err="1" smtClean="0"/>
              <a:t>plakiran</a:t>
            </a:r>
            <a:r>
              <a:rPr lang="en-US" u="sng" dirty="0" smtClean="0"/>
              <a:t> </a:t>
            </a:r>
            <a:r>
              <a:rPr lang="en-US" u="sng" dirty="0" err="1" smtClean="0"/>
              <a:t>sa</a:t>
            </a:r>
            <a:r>
              <a:rPr lang="en-US" u="sng" dirty="0" smtClean="0"/>
              <a:t> Cr-Ni </a:t>
            </a:r>
            <a:r>
              <a:rPr lang="en-US" u="sng" dirty="0" err="1" smtClean="0"/>
              <a:t>čelikom</a:t>
            </a:r>
            <a:r>
              <a:rPr lang="en-US" u="sng" dirty="0" smtClean="0"/>
              <a:t>, </a:t>
            </a:r>
            <a:r>
              <a:rPr lang="en-US" u="sng" dirty="0" err="1" smtClean="0"/>
              <a:t>obostrano</a:t>
            </a:r>
            <a:r>
              <a:rPr lang="en-US" u="sng" dirty="0" smtClean="0"/>
              <a:t> </a:t>
            </a:r>
            <a:r>
              <a:rPr lang="en-US" u="sng" dirty="0" err="1" smtClean="0"/>
              <a:t>pristupačan</a:t>
            </a:r>
            <a:r>
              <a:rPr lang="en-US" u="sng" dirty="0" smtClean="0"/>
              <a:t> </a:t>
            </a:r>
            <a:r>
              <a:rPr lang="en-US" u="sng" dirty="0" err="1" smtClean="0"/>
              <a:t>ili</a:t>
            </a:r>
            <a:r>
              <a:rPr lang="en-US" u="sng" dirty="0" smtClean="0"/>
              <a:t> </a:t>
            </a:r>
            <a:r>
              <a:rPr lang="en-US" u="sng" dirty="0" err="1" smtClean="0"/>
              <a:t>pristupačan</a:t>
            </a:r>
            <a:r>
              <a:rPr lang="en-US" u="sng" dirty="0" smtClean="0"/>
              <a:t> </a:t>
            </a:r>
            <a:r>
              <a:rPr lang="en-US" u="sng" dirty="0" err="1" smtClean="0"/>
              <a:t>sa</a:t>
            </a:r>
            <a:r>
              <a:rPr lang="en-US" u="sng" dirty="0" smtClean="0"/>
              <a:t> </a:t>
            </a:r>
            <a:r>
              <a:rPr lang="en-US" u="sng" dirty="0" err="1" smtClean="0"/>
              <a:t>plakirane</a:t>
            </a:r>
            <a:r>
              <a:rPr lang="en-US" u="sng" dirty="0" smtClean="0"/>
              <a:t> </a:t>
            </a:r>
            <a:r>
              <a:rPr lang="en-US" u="sng" dirty="0" err="1" smtClean="0"/>
              <a:t>strane</a:t>
            </a:r>
            <a:r>
              <a:rPr lang="en-US" dirty="0" smtClean="0"/>
              <a:t>:</a:t>
            </a:r>
          </a:p>
          <a:p>
            <a:pPr marL="514350" indent="-514350">
              <a:buFontTx/>
              <a:buChar char="-"/>
            </a:pPr>
            <a:r>
              <a:rPr lang="en-US" dirty="0" smtClean="0"/>
              <a:t>OM se </a:t>
            </a:r>
            <a:r>
              <a:rPr lang="en-US" dirty="0" err="1" smtClean="0"/>
              <a:t>zavaruje</a:t>
            </a:r>
            <a:r>
              <a:rPr lang="en-US" dirty="0" smtClean="0"/>
              <a:t> bez </a:t>
            </a:r>
            <a:r>
              <a:rPr lang="en-US" dirty="0" err="1" smtClean="0"/>
              <a:t>pretapanja</a:t>
            </a:r>
            <a:r>
              <a:rPr lang="en-US" dirty="0" smtClean="0"/>
              <a:t> </a:t>
            </a:r>
            <a:r>
              <a:rPr lang="en-US" dirty="0" err="1" smtClean="0"/>
              <a:t>plakiranog</a:t>
            </a:r>
            <a:r>
              <a:rPr lang="en-US" dirty="0" smtClean="0"/>
              <a:t> </a:t>
            </a:r>
            <a:r>
              <a:rPr lang="en-US" dirty="0" err="1" smtClean="0"/>
              <a:t>sloja</a:t>
            </a:r>
            <a:r>
              <a:rPr lang="en-US" dirty="0" smtClean="0"/>
              <a:t>, </a:t>
            </a:r>
            <a:r>
              <a:rPr lang="en-US" dirty="0" err="1" smtClean="0"/>
              <a:t>stavlja</a:t>
            </a:r>
            <a:r>
              <a:rPr lang="en-US" dirty="0" smtClean="0"/>
              <a:t> se tampon </a:t>
            </a:r>
            <a:r>
              <a:rPr lang="en-US" dirty="0" err="1" smtClean="0"/>
              <a:t>sloj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zavaruje</a:t>
            </a:r>
            <a:r>
              <a:rPr lang="en-US" dirty="0" smtClean="0"/>
              <a:t> se </a:t>
            </a:r>
            <a:r>
              <a:rPr lang="en-US" dirty="0" err="1" smtClean="0"/>
              <a:t>plak.sloj</a:t>
            </a:r>
            <a:r>
              <a:rPr lang="en-US" dirty="0" smtClean="0"/>
              <a:t> </a:t>
            </a:r>
            <a:r>
              <a:rPr lang="en-US" dirty="0" err="1" smtClean="0"/>
              <a:t>srodnim</a:t>
            </a:r>
            <a:r>
              <a:rPr lang="en-US" dirty="0" smtClean="0"/>
              <a:t> </a:t>
            </a:r>
            <a:r>
              <a:rPr lang="en-US" dirty="0" err="1" smtClean="0"/>
              <a:t>materijalom</a:t>
            </a:r>
            <a:r>
              <a:rPr lang="en-US" dirty="0" smtClean="0"/>
              <a:t> (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 smtClean="0"/>
              <a:t>obrnuto</a:t>
            </a:r>
            <a:r>
              <a:rPr lang="en-US" dirty="0" smtClean="0"/>
              <a:t>, </a:t>
            </a:r>
            <a:r>
              <a:rPr lang="en-US" dirty="0" err="1" smtClean="0"/>
              <a:t>zavisi</a:t>
            </a:r>
            <a:r>
              <a:rPr lang="en-US" dirty="0" smtClean="0"/>
              <a:t> od </a:t>
            </a:r>
            <a:r>
              <a:rPr lang="en-US" dirty="0" err="1" smtClean="0"/>
              <a:t>pristupačnosti</a:t>
            </a:r>
            <a:r>
              <a:rPr lang="en-US" dirty="0" smtClean="0"/>
              <a:t>) </a:t>
            </a:r>
            <a:endParaRPr lang="en-US" dirty="0" smtClean="0"/>
          </a:p>
          <a:p>
            <a:pPr marL="514350" indent="-514350">
              <a:buFontTx/>
              <a:buChar char="-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u="sng" dirty="0" err="1" smtClean="0"/>
              <a:t>Čelik</a:t>
            </a:r>
            <a:r>
              <a:rPr lang="en-US" u="sng" dirty="0" smtClean="0"/>
              <a:t> </a:t>
            </a:r>
            <a:r>
              <a:rPr lang="en-US" u="sng" dirty="0" err="1" smtClean="0"/>
              <a:t>plakiran</a:t>
            </a:r>
            <a:r>
              <a:rPr lang="en-US" u="sng" dirty="0" smtClean="0"/>
              <a:t> </a:t>
            </a:r>
            <a:r>
              <a:rPr lang="en-US" u="sng" dirty="0" err="1" smtClean="0"/>
              <a:t>sa</a:t>
            </a:r>
            <a:r>
              <a:rPr lang="en-US" u="sng" dirty="0" smtClean="0"/>
              <a:t> </a:t>
            </a:r>
            <a:r>
              <a:rPr lang="en-US" u="sng" dirty="0" err="1" smtClean="0"/>
              <a:t>leg.Ni</a:t>
            </a:r>
            <a:r>
              <a:rPr lang="en-US" dirty="0" smtClean="0"/>
              <a:t>: </a:t>
            </a:r>
          </a:p>
          <a:p>
            <a:pPr marL="514350" indent="-514350">
              <a:buNone/>
            </a:pPr>
            <a:r>
              <a:rPr lang="en-US" dirty="0" smtClean="0"/>
              <a:t>-	</a:t>
            </a:r>
            <a:r>
              <a:rPr lang="en-US" dirty="0" err="1" smtClean="0"/>
              <a:t>Koristi</a:t>
            </a:r>
            <a:r>
              <a:rPr lang="en-US" dirty="0" smtClean="0"/>
              <a:t> se tampon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čistog</a:t>
            </a:r>
            <a:r>
              <a:rPr lang="en-US" dirty="0" smtClean="0"/>
              <a:t> Ni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legura</a:t>
            </a:r>
            <a:r>
              <a:rPr lang="en-US" dirty="0" smtClean="0"/>
              <a:t> NiCr15Fe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postoji</a:t>
            </a:r>
            <a:r>
              <a:rPr lang="en-US" dirty="0" smtClean="0"/>
              <a:t> </a:t>
            </a:r>
            <a:r>
              <a:rPr lang="en-US" dirty="0" err="1" smtClean="0"/>
              <a:t>zahtev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većom</a:t>
            </a:r>
            <a:r>
              <a:rPr lang="en-US" dirty="0" smtClean="0"/>
              <a:t> </a:t>
            </a:r>
            <a:r>
              <a:rPr lang="en-US" dirty="0" err="1" smtClean="0"/>
              <a:t>čvrstoćom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50952" t="27369" r="8638" b="19792"/>
          <a:stretch>
            <a:fillRect/>
          </a:stretch>
        </p:blipFill>
        <p:spPr bwMode="auto">
          <a:xfrm>
            <a:off x="0" y="59547"/>
            <a:ext cx="9144000" cy="672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229600" cy="5516563"/>
          </a:xfrm>
        </p:spPr>
        <p:txBody>
          <a:bodyPr/>
          <a:lstStyle/>
          <a:p>
            <a:pPr marL="514350" indent="-514350">
              <a:buAutoNum type="arabicPeriod" startAt="3"/>
            </a:pPr>
            <a:r>
              <a:rPr lang="en-US" u="sng" dirty="0" err="1" smtClean="0"/>
              <a:t>Čelik</a:t>
            </a:r>
            <a:r>
              <a:rPr lang="en-US" u="sng" dirty="0" smtClean="0"/>
              <a:t> </a:t>
            </a:r>
            <a:r>
              <a:rPr lang="en-US" u="sng" dirty="0" err="1" smtClean="0"/>
              <a:t>plakiran</a:t>
            </a:r>
            <a:r>
              <a:rPr lang="en-US" u="sng" dirty="0" smtClean="0"/>
              <a:t> </a:t>
            </a:r>
            <a:r>
              <a:rPr lang="en-US" u="sng" dirty="0" err="1" smtClean="0"/>
              <a:t>sa</a:t>
            </a:r>
            <a:r>
              <a:rPr lang="en-US" u="sng" dirty="0" smtClean="0"/>
              <a:t> Cu</a:t>
            </a:r>
            <a:r>
              <a:rPr lang="en-US" dirty="0" smtClean="0"/>
              <a:t>:</a:t>
            </a:r>
          </a:p>
          <a:p>
            <a:pPr marL="514350" indent="-514350">
              <a:buNone/>
            </a:pPr>
            <a:r>
              <a:rPr lang="en-US" dirty="0" smtClean="0"/>
              <a:t>-	</a:t>
            </a:r>
            <a:r>
              <a:rPr lang="en-US" dirty="0" err="1" smtClean="0"/>
              <a:t>Koristi</a:t>
            </a:r>
            <a:r>
              <a:rPr lang="en-US" dirty="0" smtClean="0"/>
              <a:t> </a:t>
            </a:r>
            <a:r>
              <a:rPr lang="en-US" dirty="0" smtClean="0"/>
              <a:t>se tampon </a:t>
            </a:r>
            <a:r>
              <a:rPr lang="en-US" dirty="0" err="1" smtClean="0"/>
              <a:t>sloj</a:t>
            </a:r>
            <a:r>
              <a:rPr lang="en-US" dirty="0" smtClean="0"/>
              <a:t> od </a:t>
            </a:r>
            <a:r>
              <a:rPr lang="en-US" dirty="0" err="1" smtClean="0"/>
              <a:t>čistog</a:t>
            </a:r>
            <a:r>
              <a:rPr lang="en-US" dirty="0" smtClean="0"/>
              <a:t> Ni</a:t>
            </a:r>
          </a:p>
          <a:p>
            <a:pPr marL="514350" indent="-51435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53880" t="21875" r="7467" b="28125"/>
          <a:stretch>
            <a:fillRect/>
          </a:stretch>
        </p:blipFill>
        <p:spPr bwMode="auto">
          <a:xfrm>
            <a:off x="609600" y="1094509"/>
            <a:ext cx="7924800" cy="576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 startAt="4"/>
            </a:pPr>
            <a:r>
              <a:rPr lang="en-US" u="sng" dirty="0" err="1" smtClean="0"/>
              <a:t>Čelik</a:t>
            </a:r>
            <a:r>
              <a:rPr lang="en-US" u="sng" dirty="0" smtClean="0"/>
              <a:t> </a:t>
            </a:r>
            <a:r>
              <a:rPr lang="en-US" u="sng" dirty="0" err="1" smtClean="0"/>
              <a:t>plakiran</a:t>
            </a:r>
            <a:r>
              <a:rPr lang="en-US" u="sng" dirty="0" smtClean="0"/>
              <a:t> </a:t>
            </a:r>
            <a:r>
              <a:rPr lang="en-US" u="sng" dirty="0" err="1" smtClean="0"/>
              <a:t>sa</a:t>
            </a:r>
            <a:r>
              <a:rPr lang="en-US" u="sng" dirty="0" smtClean="0"/>
              <a:t> Al </a:t>
            </a:r>
            <a:r>
              <a:rPr lang="en-US" u="sng" dirty="0" err="1" smtClean="0"/>
              <a:t>ili</a:t>
            </a:r>
            <a:r>
              <a:rPr lang="en-US" u="sng" dirty="0" smtClean="0"/>
              <a:t> Ti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sz="2800" dirty="0" err="1" smtClean="0"/>
              <a:t>Jednostrana</a:t>
            </a:r>
            <a:r>
              <a:rPr lang="en-US" sz="2800" dirty="0" smtClean="0"/>
              <a:t> </a:t>
            </a:r>
            <a:r>
              <a:rPr lang="en-US" sz="2800" dirty="0" err="1" smtClean="0"/>
              <a:t>pristupačnost</a:t>
            </a:r>
            <a:r>
              <a:rPr lang="en-US" sz="2800" dirty="0" smtClean="0"/>
              <a:t>: </a:t>
            </a:r>
            <a:r>
              <a:rPr lang="en-US" sz="2800" dirty="0" err="1" smtClean="0"/>
              <a:t>limena</a:t>
            </a:r>
            <a:r>
              <a:rPr lang="en-US" sz="2800" dirty="0" smtClean="0"/>
              <a:t> </a:t>
            </a:r>
            <a:r>
              <a:rPr lang="en-US" sz="2800" dirty="0" err="1" smtClean="0"/>
              <a:t>traka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razdvajanje</a:t>
            </a:r>
            <a:r>
              <a:rPr lang="en-US" sz="2800" dirty="0" smtClean="0"/>
              <a:t> </a:t>
            </a:r>
            <a:r>
              <a:rPr lang="en-US" sz="2800" dirty="0" err="1" smtClean="0"/>
              <a:t>metalurški</a:t>
            </a:r>
            <a:r>
              <a:rPr lang="en-US" sz="2800" dirty="0" smtClean="0"/>
              <a:t> </a:t>
            </a:r>
            <a:r>
              <a:rPr lang="en-US" sz="2800" dirty="0" err="1" smtClean="0"/>
              <a:t>nekompatibilnih</a:t>
            </a:r>
            <a:r>
              <a:rPr lang="en-US" sz="2800" dirty="0" smtClean="0"/>
              <a:t> </a:t>
            </a:r>
            <a:r>
              <a:rPr lang="en-US" sz="2800" dirty="0" err="1" smtClean="0"/>
              <a:t>materijala</a:t>
            </a:r>
            <a:endParaRPr lang="en-US" sz="2800" dirty="0" smtClean="0"/>
          </a:p>
          <a:p>
            <a:pPr marL="514350" indent="-514350">
              <a:buFontTx/>
              <a:buChar char="-"/>
            </a:pPr>
            <a:endParaRPr lang="en-US" sz="2800" dirty="0" smtClean="0"/>
          </a:p>
          <a:p>
            <a:pPr marL="514350" indent="-514350">
              <a:buFontTx/>
              <a:buChar char="-"/>
            </a:pPr>
            <a:endParaRPr lang="en-US" sz="2800" dirty="0" smtClean="0"/>
          </a:p>
          <a:p>
            <a:pPr marL="514350" indent="-514350">
              <a:buFontTx/>
              <a:buChar char="-"/>
            </a:pPr>
            <a:endParaRPr lang="en-US" sz="2800" dirty="0" smtClean="0"/>
          </a:p>
          <a:p>
            <a:pPr marL="514350" indent="-514350">
              <a:buFontTx/>
              <a:buChar char="-"/>
            </a:pPr>
            <a:endParaRPr lang="en-US" sz="2800" dirty="0" smtClean="0"/>
          </a:p>
          <a:p>
            <a:pPr marL="514350" indent="-514350">
              <a:buFontTx/>
              <a:buChar char="-"/>
            </a:pPr>
            <a:endParaRPr lang="en-US" sz="2800" dirty="0" smtClean="0"/>
          </a:p>
          <a:p>
            <a:pPr marL="514350" indent="-51435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Obostrana</a:t>
            </a:r>
            <a:r>
              <a:rPr lang="en-US" sz="2800" dirty="0" smtClean="0"/>
              <a:t> </a:t>
            </a:r>
          </a:p>
          <a:p>
            <a:pPr marL="514350" indent="-514350">
              <a:buNone/>
            </a:pPr>
            <a:r>
              <a:rPr lang="en-US" sz="2800" dirty="0" err="1" smtClean="0"/>
              <a:t>pristupačnost</a:t>
            </a:r>
            <a:r>
              <a:rPr lang="en-US" sz="2800" dirty="0" smtClean="0"/>
              <a:t>:</a:t>
            </a:r>
          </a:p>
          <a:p>
            <a:pPr marL="514350" indent="-514350">
              <a:buNone/>
            </a:pPr>
            <a:r>
              <a:rPr lang="en-US" sz="2800" dirty="0" err="1" smtClean="0"/>
              <a:t>upotreba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err="1" smtClean="0"/>
              <a:t>naležuće</a:t>
            </a:r>
            <a:r>
              <a:rPr lang="en-US" sz="2800" dirty="0" smtClean="0"/>
              <a:t> </a:t>
            </a:r>
            <a:r>
              <a:rPr lang="en-US" sz="2800" dirty="0" err="1" smtClean="0"/>
              <a:t>trake</a:t>
            </a:r>
            <a:r>
              <a:rPr lang="en-US" sz="2800" dirty="0" smtClean="0"/>
              <a:t> </a:t>
            </a:r>
          </a:p>
          <a:p>
            <a:pPr marL="514350" indent="-514350">
              <a:buNone/>
            </a:pPr>
            <a:r>
              <a:rPr lang="en-US" sz="2800" dirty="0" smtClean="0"/>
              <a:t>(</a:t>
            </a:r>
            <a:r>
              <a:rPr lang="en-US" sz="2800" dirty="0" err="1" smtClean="0"/>
              <a:t>podloške</a:t>
            </a:r>
            <a:r>
              <a:rPr lang="en-US" sz="2800" dirty="0" smtClean="0"/>
              <a:t>)</a:t>
            </a:r>
          </a:p>
          <a:p>
            <a:pPr marL="514350" indent="-514350"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6720" t="37817" r="8638" b="43750"/>
          <a:stretch>
            <a:fillRect/>
          </a:stretch>
        </p:blipFill>
        <p:spPr bwMode="auto">
          <a:xfrm>
            <a:off x="304800" y="1371600"/>
            <a:ext cx="8577580" cy="252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53478" t="36980" r="10176" b="39583"/>
          <a:stretch>
            <a:fillRect/>
          </a:stretch>
        </p:blipFill>
        <p:spPr bwMode="auto">
          <a:xfrm>
            <a:off x="2304883" y="4419600"/>
            <a:ext cx="683911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Obloge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Oblaganjem</a:t>
            </a:r>
            <a:r>
              <a:rPr lang="en-US" dirty="0" smtClean="0"/>
              <a:t> se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ostvariti</a:t>
            </a:r>
            <a:r>
              <a:rPr lang="en-US" dirty="0" smtClean="0"/>
              <a:t> </a:t>
            </a:r>
            <a:r>
              <a:rPr lang="en-US" dirty="0" err="1" smtClean="0"/>
              <a:t>difuzione</a:t>
            </a:r>
            <a:r>
              <a:rPr lang="en-US" dirty="0" smtClean="0"/>
              <a:t> </a:t>
            </a:r>
            <a:r>
              <a:rPr lang="en-US" dirty="0" err="1" smtClean="0"/>
              <a:t>veze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osnovnim</a:t>
            </a:r>
            <a:r>
              <a:rPr lang="en-US" dirty="0" smtClean="0"/>
              <a:t> </a:t>
            </a:r>
            <a:r>
              <a:rPr lang="en-US" dirty="0" err="1" smtClean="0"/>
              <a:t>materijalom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Tipično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olovo</a:t>
            </a:r>
            <a:r>
              <a:rPr lang="en-US" dirty="0" smtClean="0"/>
              <a:t> (99,9% </a:t>
            </a:r>
            <a:r>
              <a:rPr lang="en-US" dirty="0" err="1" smtClean="0"/>
              <a:t>Pb</a:t>
            </a:r>
            <a:r>
              <a:rPr lang="en-US" dirty="0" smtClean="0"/>
              <a:t>)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legure</a:t>
            </a:r>
            <a:r>
              <a:rPr lang="en-US" dirty="0" smtClean="0"/>
              <a:t> </a:t>
            </a:r>
            <a:r>
              <a:rPr lang="en-US" dirty="0" err="1" smtClean="0"/>
              <a:t>olova</a:t>
            </a:r>
            <a:r>
              <a:rPr lang="en-US" dirty="0" smtClean="0"/>
              <a:t> (Pb99,9Cu).</a:t>
            </a:r>
          </a:p>
          <a:p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unutrašnje</a:t>
            </a:r>
            <a:r>
              <a:rPr lang="en-US" dirty="0" smtClean="0"/>
              <a:t> </a:t>
            </a:r>
            <a:r>
              <a:rPr lang="en-US" dirty="0" err="1" smtClean="0"/>
              <a:t>oblaganje</a:t>
            </a:r>
            <a:r>
              <a:rPr lang="en-US" dirty="0" smtClean="0"/>
              <a:t> </a:t>
            </a:r>
            <a:r>
              <a:rPr lang="en-US" dirty="0" err="1" smtClean="0"/>
              <a:t>posuda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čuvanje</a:t>
            </a:r>
            <a:r>
              <a:rPr lang="en-US" dirty="0" smtClean="0"/>
              <a:t> </a:t>
            </a:r>
            <a:r>
              <a:rPr lang="en-US" dirty="0" err="1" smtClean="0"/>
              <a:t>agresivnih</a:t>
            </a:r>
            <a:r>
              <a:rPr lang="en-US" dirty="0" smtClean="0"/>
              <a:t> </a:t>
            </a:r>
            <a:r>
              <a:rPr lang="en-US" dirty="0" err="1" smtClean="0"/>
              <a:t>kiselina</a:t>
            </a:r>
            <a:r>
              <a:rPr lang="en-US" dirty="0" smtClean="0"/>
              <a:t> (80% </a:t>
            </a:r>
            <a:r>
              <a:rPr lang="en-US" dirty="0" err="1" smtClean="0"/>
              <a:t>sumporna</a:t>
            </a:r>
            <a:r>
              <a:rPr lang="en-US" dirty="0" smtClean="0"/>
              <a:t> </a:t>
            </a:r>
            <a:r>
              <a:rPr lang="en-US" dirty="0" err="1" smtClean="0"/>
              <a:t>kiselina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100</a:t>
            </a:r>
            <a:r>
              <a:rPr lang="en-US" baseline="30000" dirty="0" smtClean="0"/>
              <a:t>o</a:t>
            </a:r>
            <a:r>
              <a:rPr lang="en-US" dirty="0" smtClean="0"/>
              <a:t>C, </a:t>
            </a:r>
            <a:r>
              <a:rPr lang="en-US" dirty="0" err="1" smtClean="0"/>
              <a:t>fosforna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sona</a:t>
            </a:r>
            <a:r>
              <a:rPr lang="en-US" dirty="0" smtClean="0"/>
              <a:t> </a:t>
            </a:r>
            <a:r>
              <a:rPr lang="en-US" dirty="0" err="1" smtClean="0"/>
              <a:t>kiselina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u="sng" dirty="0" err="1" smtClean="0"/>
              <a:t>Zavarivanje</a:t>
            </a:r>
            <a:r>
              <a:rPr lang="en-US" u="sng" dirty="0" smtClean="0"/>
              <a:t> </a:t>
            </a:r>
            <a:r>
              <a:rPr lang="en-US" u="sng" dirty="0" err="1" smtClean="0"/>
              <a:t>olovnih</a:t>
            </a:r>
            <a:r>
              <a:rPr lang="en-US" u="sng" dirty="0" smtClean="0"/>
              <a:t> </a:t>
            </a:r>
            <a:r>
              <a:rPr lang="en-US" u="sng" dirty="0" err="1" smtClean="0"/>
              <a:t>obloga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sz="2800" dirty="0" err="1" smtClean="0"/>
              <a:t>Temeljno</a:t>
            </a:r>
            <a:r>
              <a:rPr lang="en-US" sz="2800" dirty="0" smtClean="0"/>
              <a:t> </a:t>
            </a:r>
            <a:r>
              <a:rPr lang="en-US" sz="2800" dirty="0" err="1" smtClean="0"/>
              <a:t>čišćenje</a:t>
            </a:r>
            <a:r>
              <a:rPr lang="en-US" sz="2800" dirty="0" smtClean="0"/>
              <a:t> </a:t>
            </a:r>
            <a:r>
              <a:rPr lang="en-US" sz="2800" dirty="0" err="1" smtClean="0"/>
              <a:t>površine</a:t>
            </a:r>
            <a:r>
              <a:rPr lang="en-US" sz="2800" dirty="0" smtClean="0"/>
              <a:t> OM </a:t>
            </a:r>
            <a:r>
              <a:rPr lang="en-US" sz="2800" dirty="0" err="1" smtClean="0"/>
              <a:t>i</a:t>
            </a:r>
            <a:r>
              <a:rPr lang="en-US" sz="2800" dirty="0" smtClean="0"/>
              <a:t> DM </a:t>
            </a:r>
            <a:r>
              <a:rPr lang="en-US" sz="2800" dirty="0" err="1" smtClean="0"/>
              <a:t>od</a:t>
            </a:r>
            <a:r>
              <a:rPr lang="en-US" sz="2800" dirty="0" smtClean="0"/>
              <a:t> </a:t>
            </a:r>
            <a:r>
              <a:rPr lang="en-US" sz="2800" dirty="0" err="1" smtClean="0"/>
              <a:t>olovo-oksida</a:t>
            </a:r>
            <a:r>
              <a:rPr lang="en-US" sz="2800" dirty="0" smtClean="0"/>
              <a:t> do </a:t>
            </a:r>
            <a:r>
              <a:rPr lang="en-US" sz="2800" dirty="0" err="1" smtClean="0"/>
              <a:t>metalnog</a:t>
            </a:r>
            <a:r>
              <a:rPr lang="en-US" sz="2800" dirty="0" smtClean="0"/>
              <a:t> </a:t>
            </a:r>
            <a:r>
              <a:rPr lang="en-US" sz="2800" dirty="0" err="1" smtClean="0"/>
              <a:t>sjaja</a:t>
            </a:r>
            <a:r>
              <a:rPr lang="en-US" sz="2800" dirty="0" smtClean="0"/>
              <a:t> (</a:t>
            </a:r>
            <a:r>
              <a:rPr lang="en-US" sz="2800" dirty="0" err="1" smtClean="0"/>
              <a:t>strugač</a:t>
            </a:r>
            <a:r>
              <a:rPr lang="en-US" sz="2800" dirty="0" smtClean="0"/>
              <a:t>)</a:t>
            </a:r>
          </a:p>
          <a:p>
            <a:pPr>
              <a:buFontTx/>
              <a:buChar char="-"/>
            </a:pPr>
            <a:r>
              <a:rPr lang="en-US" sz="2800" dirty="0" smtClean="0"/>
              <a:t>DM: </a:t>
            </a:r>
            <a:r>
              <a:rPr lang="en-US" sz="2800" dirty="0" err="1" smtClean="0"/>
              <a:t>šipke</a:t>
            </a:r>
            <a:r>
              <a:rPr lang="en-US" sz="2800" dirty="0" smtClean="0"/>
              <a:t> </a:t>
            </a:r>
            <a:r>
              <a:rPr lang="en-US" sz="2800" dirty="0" err="1" smtClean="0"/>
              <a:t>sečene</a:t>
            </a:r>
            <a:r>
              <a:rPr lang="en-US" sz="2800" dirty="0" smtClean="0"/>
              <a:t> </a:t>
            </a:r>
            <a:r>
              <a:rPr lang="en-US" sz="2800" dirty="0" err="1" smtClean="0"/>
              <a:t>od</a:t>
            </a:r>
            <a:r>
              <a:rPr lang="en-US" sz="2800" dirty="0" smtClean="0"/>
              <a:t> </a:t>
            </a:r>
            <a:r>
              <a:rPr lang="en-US" sz="2800" dirty="0" err="1" smtClean="0"/>
              <a:t>osnovnog</a:t>
            </a:r>
            <a:r>
              <a:rPr lang="en-US" sz="2800" dirty="0" smtClean="0"/>
              <a:t> </a:t>
            </a:r>
            <a:r>
              <a:rPr lang="en-US" sz="2800" dirty="0" err="1" smtClean="0"/>
              <a:t>materijala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err="1" smtClean="0"/>
              <a:t>Gasno</a:t>
            </a:r>
            <a:r>
              <a:rPr lang="en-US" sz="2800" dirty="0" smtClean="0"/>
              <a:t> </a:t>
            </a:r>
            <a:r>
              <a:rPr lang="en-US" sz="2800" dirty="0" err="1" smtClean="0"/>
              <a:t>zavarivanje</a:t>
            </a:r>
            <a:r>
              <a:rPr lang="en-US" sz="2800" dirty="0" smtClean="0"/>
              <a:t> </a:t>
            </a:r>
            <a:r>
              <a:rPr lang="en-US" sz="2800" dirty="0" err="1" smtClean="0"/>
              <a:t>gorionicima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acetilen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en-US" sz="2800" dirty="0" smtClean="0"/>
              <a:t> </a:t>
            </a:r>
            <a:r>
              <a:rPr lang="en-US" sz="2800" dirty="0" err="1" smtClean="0"/>
              <a:t>butan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err="1" smtClean="0"/>
              <a:t>Obučenost</a:t>
            </a:r>
            <a:r>
              <a:rPr lang="en-US" sz="2800" dirty="0" smtClean="0"/>
              <a:t> </a:t>
            </a:r>
            <a:r>
              <a:rPr lang="en-US" sz="2800" dirty="0" err="1" smtClean="0"/>
              <a:t>zavarivača</a:t>
            </a:r>
            <a:r>
              <a:rPr lang="en-US" sz="2800" dirty="0" smtClean="0"/>
              <a:t>, </a:t>
            </a:r>
            <a:r>
              <a:rPr lang="en-US" sz="2800" dirty="0" err="1" smtClean="0"/>
              <a:t>čistoća</a:t>
            </a:r>
            <a:r>
              <a:rPr lang="en-US" sz="2800" dirty="0" smtClean="0"/>
              <a:t>, </a:t>
            </a:r>
            <a:r>
              <a:rPr lang="en-US" sz="2800" dirty="0" err="1" smtClean="0"/>
              <a:t>zaštita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radu</a:t>
            </a:r>
            <a:r>
              <a:rPr lang="en-US" sz="2800" dirty="0" smtClean="0"/>
              <a:t>!!!</a:t>
            </a:r>
          </a:p>
          <a:p>
            <a:pPr>
              <a:buFontTx/>
              <a:buChar char="-"/>
            </a:pPr>
            <a:r>
              <a:rPr lang="en-US" sz="2800" dirty="0" err="1" smtClean="0"/>
              <a:t>Preklopni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en-US" sz="2800" dirty="0" smtClean="0"/>
              <a:t> </a:t>
            </a:r>
            <a:r>
              <a:rPr lang="en-US" sz="2800" dirty="0" err="1" smtClean="0"/>
              <a:t>sučeoni</a:t>
            </a:r>
            <a:r>
              <a:rPr lang="en-US" sz="2800" dirty="0" smtClean="0"/>
              <a:t> </a:t>
            </a:r>
            <a:r>
              <a:rPr lang="en-US" sz="2800" dirty="0" err="1" smtClean="0"/>
              <a:t>spojevi</a:t>
            </a:r>
            <a:r>
              <a:rPr lang="en-US" sz="2800" dirty="0" smtClean="0"/>
              <a:t>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40832" t="18750" r="36530" b="61458"/>
          <a:stretch>
            <a:fillRect/>
          </a:stretch>
        </p:blipFill>
        <p:spPr bwMode="auto">
          <a:xfrm>
            <a:off x="4419600" y="4459637"/>
            <a:ext cx="4724400" cy="232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 l="38515" t="66667" r="38287" b="9375"/>
          <a:stretch>
            <a:fillRect/>
          </a:stretch>
        </p:blipFill>
        <p:spPr bwMode="auto">
          <a:xfrm>
            <a:off x="0" y="4335966"/>
            <a:ext cx="4343400" cy="252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err="1" smtClean="0"/>
              <a:t>Hvala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pažnji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Zavarljivost</a:t>
            </a:r>
            <a:r>
              <a:rPr lang="en-US" b="1" dirty="0" smtClean="0"/>
              <a:t> </a:t>
            </a:r>
            <a:r>
              <a:rPr lang="en-US" b="1" dirty="0" err="1" smtClean="0"/>
              <a:t>čelika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zaštitnim</a:t>
            </a:r>
            <a:r>
              <a:rPr lang="en-US" b="1" dirty="0" smtClean="0"/>
              <a:t> </a:t>
            </a:r>
            <a:r>
              <a:rPr lang="en-US" b="1" dirty="0" err="1" smtClean="0"/>
              <a:t>slojevima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Zaštita</a:t>
            </a:r>
            <a:r>
              <a:rPr lang="en-US" dirty="0" smtClean="0"/>
              <a:t> </a:t>
            </a:r>
            <a:r>
              <a:rPr lang="en-US" dirty="0" err="1" smtClean="0"/>
              <a:t>metalnih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en-US" dirty="0" smtClean="0"/>
              <a:t>: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atmosferske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korozije</a:t>
            </a:r>
            <a:r>
              <a:rPr lang="en-US" dirty="0" smtClean="0"/>
              <a:t> u </a:t>
            </a:r>
            <a:r>
              <a:rPr lang="en-US" dirty="0" err="1" smtClean="0"/>
              <a:t>različitim</a:t>
            </a:r>
            <a:r>
              <a:rPr lang="en-US" dirty="0" smtClean="0"/>
              <a:t> </a:t>
            </a:r>
            <a:r>
              <a:rPr lang="en-US" dirty="0" err="1" smtClean="0"/>
              <a:t>radnim</a:t>
            </a:r>
            <a:r>
              <a:rPr lang="en-US" dirty="0" smtClean="0"/>
              <a:t> </a:t>
            </a:r>
            <a:r>
              <a:rPr lang="en-US" dirty="0" err="1" smtClean="0"/>
              <a:t>okruženjima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habanja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Prisustvo</a:t>
            </a:r>
            <a:r>
              <a:rPr lang="en-US" dirty="0" smtClean="0"/>
              <a:t> </a:t>
            </a:r>
            <a:r>
              <a:rPr lang="en-US" dirty="0" err="1" smtClean="0"/>
              <a:t>zaštitnog</a:t>
            </a:r>
            <a:r>
              <a:rPr lang="en-US" dirty="0" smtClean="0"/>
              <a:t> </a:t>
            </a:r>
            <a:r>
              <a:rPr lang="en-US" dirty="0" err="1" smtClean="0"/>
              <a:t>sloja</a:t>
            </a:r>
            <a:r>
              <a:rPr lang="en-US" dirty="0" smtClean="0"/>
              <a:t> </a:t>
            </a:r>
            <a:r>
              <a:rPr lang="en-US" dirty="0" err="1" smtClean="0"/>
              <a:t>zahteva</a:t>
            </a:r>
            <a:r>
              <a:rPr lang="en-US" dirty="0" smtClean="0"/>
              <a:t> </a:t>
            </a:r>
            <a:r>
              <a:rPr lang="en-US" dirty="0" err="1" smtClean="0"/>
              <a:t>tehnološke</a:t>
            </a:r>
            <a:r>
              <a:rPr lang="en-US" dirty="0" smtClean="0"/>
              <a:t> mere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obezbeđenje</a:t>
            </a:r>
            <a:r>
              <a:rPr lang="en-US" dirty="0" smtClean="0"/>
              <a:t> </a:t>
            </a:r>
            <a:r>
              <a:rPr lang="en-US" dirty="0" err="1" smtClean="0"/>
              <a:t>zavarljivosti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Zaštitni</a:t>
            </a:r>
            <a:r>
              <a:rPr lang="en-US" dirty="0" smtClean="0"/>
              <a:t> </a:t>
            </a:r>
            <a:r>
              <a:rPr lang="en-US" dirty="0" err="1" smtClean="0"/>
              <a:t>slojevi</a:t>
            </a:r>
            <a:r>
              <a:rPr lang="en-US" dirty="0" smtClean="0"/>
              <a:t>:	- </a:t>
            </a:r>
            <a:r>
              <a:rPr lang="en-US" dirty="0" err="1" smtClean="0"/>
              <a:t>prevlake</a:t>
            </a:r>
            <a:endParaRPr lang="en-US" dirty="0" smtClean="0"/>
          </a:p>
          <a:p>
            <a:pPr lvl="8">
              <a:buFontTx/>
              <a:buChar char="-"/>
            </a:pPr>
            <a:r>
              <a:rPr lang="en-US" sz="3200" dirty="0" err="1" smtClean="0"/>
              <a:t>plakirani</a:t>
            </a:r>
            <a:r>
              <a:rPr lang="en-US" sz="3200" dirty="0" smtClean="0"/>
              <a:t> </a:t>
            </a:r>
            <a:r>
              <a:rPr lang="en-US" sz="3200" dirty="0" err="1" smtClean="0"/>
              <a:t>slojevi</a:t>
            </a:r>
            <a:endParaRPr lang="en-US" sz="3200" dirty="0" smtClean="0"/>
          </a:p>
          <a:p>
            <a:pPr lvl="8">
              <a:buFontTx/>
              <a:buChar char="-"/>
            </a:pPr>
            <a:r>
              <a:rPr lang="en-US" sz="3200" dirty="0" err="1" smtClean="0"/>
              <a:t>obloge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Prevlake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prevlaka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Metalne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Organske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neorganske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Metalne</a:t>
            </a:r>
            <a:r>
              <a:rPr lang="en-US" dirty="0" smtClean="0"/>
              <a:t> </a:t>
            </a:r>
            <a:r>
              <a:rPr lang="en-US" dirty="0" err="1" smtClean="0"/>
              <a:t>prevlake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metalnih</a:t>
            </a:r>
            <a:r>
              <a:rPr lang="en-US" dirty="0" smtClean="0"/>
              <a:t> </a:t>
            </a:r>
            <a:r>
              <a:rPr lang="en-US" dirty="0" err="1" smtClean="0"/>
              <a:t>prevlaka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Dobijene</a:t>
            </a:r>
            <a:r>
              <a:rPr lang="en-US" dirty="0" smtClean="0"/>
              <a:t> </a:t>
            </a:r>
            <a:r>
              <a:rPr lang="en-US" dirty="0" err="1" smtClean="0"/>
              <a:t>potapanjem</a:t>
            </a:r>
            <a:r>
              <a:rPr lang="en-US" dirty="0" smtClean="0"/>
              <a:t> (</a:t>
            </a:r>
            <a:r>
              <a:rPr lang="en-US" dirty="0" err="1" smtClean="0"/>
              <a:t>deblje</a:t>
            </a:r>
            <a:r>
              <a:rPr lang="en-US" dirty="0" smtClean="0"/>
              <a:t>, </a:t>
            </a:r>
            <a:r>
              <a:rPr lang="en-US" dirty="0" err="1" smtClean="0"/>
              <a:t>Pb-Sn</a:t>
            </a:r>
            <a:r>
              <a:rPr lang="en-US" dirty="0" smtClean="0"/>
              <a:t>, Zn-</a:t>
            </a:r>
            <a:r>
              <a:rPr lang="en-US" dirty="0" err="1" smtClean="0"/>
              <a:t>toplo</a:t>
            </a:r>
            <a:r>
              <a:rPr lang="en-US" dirty="0" smtClean="0"/>
              <a:t> </a:t>
            </a:r>
            <a:r>
              <a:rPr lang="en-US" dirty="0" err="1" smtClean="0"/>
              <a:t>cinkovanje</a:t>
            </a:r>
            <a:r>
              <a:rPr lang="en-US" dirty="0" smtClean="0"/>
              <a:t>, Al, Al-Si, Al-Zn,…)</a:t>
            </a:r>
          </a:p>
          <a:p>
            <a:pPr marL="514350" indent="-514350">
              <a:buFontTx/>
              <a:buChar char="-"/>
            </a:pPr>
            <a:r>
              <a:rPr lang="en-US" dirty="0" smtClean="0"/>
              <a:t>Zn </a:t>
            </a:r>
            <a:r>
              <a:rPr lang="en-US" dirty="0" err="1" smtClean="0"/>
              <a:t>sloj</a:t>
            </a:r>
            <a:r>
              <a:rPr lang="en-US" dirty="0" smtClean="0"/>
              <a:t> se </a:t>
            </a:r>
            <a:r>
              <a:rPr lang="en-US" dirty="0" err="1" smtClean="0"/>
              <a:t>mora</a:t>
            </a:r>
            <a:r>
              <a:rPr lang="en-US" dirty="0" smtClean="0"/>
              <a:t> </a:t>
            </a:r>
            <a:r>
              <a:rPr lang="en-US" dirty="0" err="1" smtClean="0"/>
              <a:t>ukloniti</a:t>
            </a:r>
            <a:r>
              <a:rPr lang="en-US" dirty="0" smtClean="0"/>
              <a:t> pre </a:t>
            </a:r>
            <a:r>
              <a:rPr lang="en-US" dirty="0" err="1" smtClean="0"/>
              <a:t>zav</a:t>
            </a:r>
            <a:r>
              <a:rPr lang="en-US" dirty="0" smtClean="0"/>
              <a:t>. </a:t>
            </a:r>
            <a:r>
              <a:rPr lang="en-US" dirty="0" err="1" smtClean="0"/>
              <a:t>odgovornih</a:t>
            </a:r>
            <a:r>
              <a:rPr lang="en-US" dirty="0" smtClean="0"/>
              <a:t> </a:t>
            </a:r>
            <a:r>
              <a:rPr lang="en-US" dirty="0" err="1" smtClean="0"/>
              <a:t>konstr</a:t>
            </a:r>
            <a:r>
              <a:rPr lang="en-US" dirty="0" smtClean="0"/>
              <a:t>.</a:t>
            </a:r>
          </a:p>
          <a:p>
            <a:pPr marL="514350" indent="-514350">
              <a:buFontTx/>
              <a:buChar char="-"/>
            </a:pPr>
            <a:r>
              <a:rPr lang="en-US" dirty="0" err="1" smtClean="0"/>
              <a:t>Rutilne</a:t>
            </a:r>
            <a:r>
              <a:rPr lang="en-US" dirty="0" smtClean="0"/>
              <a:t> </a:t>
            </a:r>
            <a:r>
              <a:rPr lang="en-US" dirty="0" err="1" smtClean="0"/>
              <a:t>elektrode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odgovorne</a:t>
            </a:r>
            <a:r>
              <a:rPr lang="en-US" dirty="0" smtClean="0"/>
              <a:t> </a:t>
            </a:r>
            <a:r>
              <a:rPr lang="en-US" dirty="0" err="1" smtClean="0"/>
              <a:t>konstr</a:t>
            </a:r>
            <a:r>
              <a:rPr lang="en-US" dirty="0" smtClean="0"/>
              <a:t>. (REL/E)</a:t>
            </a:r>
          </a:p>
          <a:p>
            <a:pPr marL="514350" indent="-514350">
              <a:buFontTx/>
              <a:buChar char="-"/>
            </a:pPr>
            <a:r>
              <a:rPr lang="en-US" dirty="0" err="1" smtClean="0"/>
              <a:t>Tačkasto</a:t>
            </a:r>
            <a:r>
              <a:rPr lang="en-US" dirty="0" smtClean="0"/>
              <a:t> </a:t>
            </a:r>
            <a:r>
              <a:rPr lang="en-US" dirty="0" err="1" smtClean="0"/>
              <a:t>elektrootporno</a:t>
            </a:r>
            <a:r>
              <a:rPr lang="en-US" dirty="0" smtClean="0"/>
              <a:t> </a:t>
            </a:r>
            <a:r>
              <a:rPr lang="en-US" dirty="0" err="1" smtClean="0"/>
              <a:t>zav.-dvostepeno</a:t>
            </a:r>
            <a:r>
              <a:rPr lang="en-US" dirty="0" smtClean="0"/>
              <a:t>, </a:t>
            </a:r>
            <a:r>
              <a:rPr lang="en-US" dirty="0" err="1" smtClean="0"/>
              <a:t>prvi</a:t>
            </a:r>
            <a:r>
              <a:rPr lang="en-US" dirty="0" smtClean="0"/>
              <a:t> </a:t>
            </a:r>
            <a:r>
              <a:rPr lang="en-US" dirty="0" err="1" smtClean="0"/>
              <a:t>stepen</a:t>
            </a:r>
            <a:r>
              <a:rPr lang="en-US" dirty="0" smtClean="0"/>
              <a:t> </a:t>
            </a:r>
            <a:r>
              <a:rPr lang="en-US" dirty="0" err="1" smtClean="0"/>
              <a:t>isparavanje</a:t>
            </a:r>
            <a:r>
              <a:rPr lang="en-US" dirty="0" smtClean="0"/>
              <a:t> Zn (</a:t>
            </a:r>
            <a:r>
              <a:rPr lang="en-US" dirty="0" err="1" smtClean="0"/>
              <a:t>topljenje</a:t>
            </a:r>
            <a:r>
              <a:rPr lang="en-US" dirty="0" smtClean="0"/>
              <a:t>, pa </a:t>
            </a:r>
            <a:r>
              <a:rPr lang="en-US" dirty="0" err="1" smtClean="0"/>
              <a:t>istiskivanje</a:t>
            </a:r>
            <a:r>
              <a:rPr lang="en-US" dirty="0" smtClean="0"/>
              <a:t> </a:t>
            </a:r>
            <a:r>
              <a:rPr lang="en-US" dirty="0" err="1" smtClean="0"/>
              <a:t>pritiskom</a:t>
            </a:r>
            <a:r>
              <a:rPr lang="en-US" dirty="0" smtClean="0"/>
              <a:t>), </a:t>
            </a:r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zav</a:t>
            </a:r>
            <a:r>
              <a:rPr lang="en-US" dirty="0" smtClean="0"/>
              <a:t>.</a:t>
            </a:r>
          </a:p>
          <a:p>
            <a:pPr marL="514350" indent="-514350">
              <a:buAutoNum type="arabicPeriod" startAt="2"/>
            </a:pPr>
            <a:r>
              <a:rPr lang="en-US" dirty="0" err="1" smtClean="0"/>
              <a:t>Dobijene</a:t>
            </a:r>
            <a:r>
              <a:rPr lang="en-US" dirty="0" smtClean="0"/>
              <a:t> </a:t>
            </a:r>
            <a:r>
              <a:rPr lang="en-US" dirty="0" err="1" smtClean="0"/>
              <a:t>elektrolitički-galvanski</a:t>
            </a:r>
            <a:r>
              <a:rPr lang="en-US" dirty="0" smtClean="0"/>
              <a:t> (</a:t>
            </a:r>
            <a:r>
              <a:rPr lang="en-US" dirty="0" err="1" smtClean="0"/>
              <a:t>tanje</a:t>
            </a:r>
            <a:r>
              <a:rPr lang="en-US" dirty="0" smtClean="0"/>
              <a:t>, </a:t>
            </a:r>
            <a:r>
              <a:rPr lang="en-US" dirty="0" err="1" smtClean="0"/>
              <a:t>Pb</a:t>
            </a:r>
            <a:r>
              <a:rPr lang="en-US" dirty="0" smtClean="0"/>
              <a:t>, Zn, Zn-Ni,…) – </a:t>
            </a:r>
            <a:r>
              <a:rPr lang="en-US" dirty="0" err="1" smtClean="0"/>
              <a:t>nema</a:t>
            </a:r>
            <a:r>
              <a:rPr lang="en-US" dirty="0" smtClean="0"/>
              <a:t> </a:t>
            </a:r>
            <a:r>
              <a:rPr lang="en-US" dirty="0" err="1" smtClean="0"/>
              <a:t>negativan</a:t>
            </a:r>
            <a:r>
              <a:rPr lang="en-US" dirty="0" smtClean="0"/>
              <a:t> </a:t>
            </a:r>
            <a:r>
              <a:rPr lang="en-US" dirty="0" err="1" smtClean="0"/>
              <a:t>uticaj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je </a:t>
            </a:r>
            <a:r>
              <a:rPr lang="en-US" dirty="0" err="1" smtClean="0"/>
              <a:t>uticaj</a:t>
            </a:r>
            <a:r>
              <a:rPr lang="en-US" dirty="0" smtClean="0"/>
              <a:t> </a:t>
            </a:r>
            <a:r>
              <a:rPr lang="en-US" dirty="0" err="1" smtClean="0"/>
              <a:t>relativno</a:t>
            </a:r>
            <a:r>
              <a:rPr lang="en-US" dirty="0" smtClean="0"/>
              <a:t> </a:t>
            </a:r>
            <a:r>
              <a:rPr lang="en-US" dirty="0" err="1" smtClean="0"/>
              <a:t>mali</a:t>
            </a:r>
            <a:endParaRPr lang="en-US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>
              <a:buNone/>
            </a:pPr>
            <a:r>
              <a:rPr lang="en-US" u="sng" dirty="0" err="1" smtClean="0"/>
              <a:t>Generalno</a:t>
            </a:r>
            <a:r>
              <a:rPr lang="en-US" dirty="0" smtClean="0"/>
              <a:t>: </a:t>
            </a:r>
          </a:p>
          <a:p>
            <a:r>
              <a:rPr lang="en-US" dirty="0" err="1" smtClean="0"/>
              <a:t>niska</a:t>
            </a:r>
            <a:r>
              <a:rPr lang="en-US" dirty="0" smtClean="0"/>
              <a:t>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toplj</a:t>
            </a:r>
            <a:r>
              <a:rPr lang="en-US" baseline="-25000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izaziva</a:t>
            </a:r>
            <a:r>
              <a:rPr lang="en-US" dirty="0" smtClean="0"/>
              <a:t> </a:t>
            </a:r>
            <a:r>
              <a:rPr lang="en-US" dirty="0" err="1" smtClean="0"/>
              <a:t>isparavanje</a:t>
            </a:r>
            <a:r>
              <a:rPr lang="en-US" dirty="0" smtClean="0"/>
              <a:t> </a:t>
            </a:r>
            <a:r>
              <a:rPr lang="en-US" dirty="0" err="1" smtClean="0"/>
              <a:t>metala</a:t>
            </a:r>
            <a:r>
              <a:rPr lang="en-US" dirty="0" smtClean="0"/>
              <a:t> </a:t>
            </a:r>
            <a:r>
              <a:rPr lang="en-US" dirty="0" err="1" smtClean="0"/>
              <a:t>prevlaka</a:t>
            </a:r>
            <a:r>
              <a:rPr lang="en-US" dirty="0" smtClean="0"/>
              <a:t> 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uzrokovati</a:t>
            </a:r>
            <a:r>
              <a:rPr lang="en-US" dirty="0" smtClean="0"/>
              <a:t> </a:t>
            </a:r>
            <a:r>
              <a:rPr lang="en-US" dirty="0" err="1" smtClean="0"/>
              <a:t>zdravstvene</a:t>
            </a:r>
            <a:r>
              <a:rPr lang="en-US" dirty="0" smtClean="0"/>
              <a:t> </a:t>
            </a:r>
            <a:r>
              <a:rPr lang="en-US" dirty="0" err="1" smtClean="0"/>
              <a:t>probleme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zavarivača</a:t>
            </a:r>
            <a:r>
              <a:rPr lang="en-US" dirty="0" smtClean="0"/>
              <a:t> (</a:t>
            </a:r>
            <a:r>
              <a:rPr lang="en-US" dirty="0" err="1" smtClean="0"/>
              <a:t>provetravanje</a:t>
            </a:r>
            <a:r>
              <a:rPr lang="en-US" dirty="0" smtClean="0"/>
              <a:t>, </a:t>
            </a:r>
            <a:r>
              <a:rPr lang="en-US" dirty="0" err="1" smtClean="0"/>
              <a:t>odsisavanje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Organske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neorganske</a:t>
            </a:r>
            <a:r>
              <a:rPr lang="en-US" dirty="0" smtClean="0"/>
              <a:t> </a:t>
            </a:r>
            <a:r>
              <a:rPr lang="en-US" dirty="0" err="1" smtClean="0"/>
              <a:t>prevlake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33527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 smtClean="0"/>
              <a:t>1. </a:t>
            </a:r>
            <a:r>
              <a:rPr lang="en-US" sz="2400" dirty="0" err="1" smtClean="0"/>
              <a:t>Organske</a:t>
            </a:r>
            <a:r>
              <a:rPr lang="en-US" sz="2400" dirty="0" smtClean="0"/>
              <a:t> (</a:t>
            </a:r>
            <a:r>
              <a:rPr lang="en-US" sz="2400" dirty="0" err="1" smtClean="0"/>
              <a:t>epoksi-osnovne</a:t>
            </a:r>
            <a:r>
              <a:rPr lang="en-US" sz="2400" dirty="0" smtClean="0"/>
              <a:t> </a:t>
            </a:r>
            <a:r>
              <a:rPr lang="en-US" sz="2400" dirty="0" err="1" smtClean="0"/>
              <a:t>boje</a:t>
            </a:r>
            <a:r>
              <a:rPr lang="en-US" sz="2400" dirty="0" smtClean="0"/>
              <a:t>)</a:t>
            </a:r>
          </a:p>
          <a:p>
            <a:pPr>
              <a:buNone/>
            </a:pPr>
            <a:r>
              <a:rPr lang="en-US" sz="2400" dirty="0" smtClean="0"/>
              <a:t>2. </a:t>
            </a:r>
            <a:r>
              <a:rPr lang="en-US" sz="2400" dirty="0" err="1" smtClean="0"/>
              <a:t>Neorganske</a:t>
            </a:r>
            <a:r>
              <a:rPr lang="en-US" sz="2400" dirty="0" smtClean="0"/>
              <a:t> (PVB-</a:t>
            </a:r>
            <a:r>
              <a:rPr lang="en-US" sz="2400" dirty="0" err="1" smtClean="0"/>
              <a:t>polivinil</a:t>
            </a:r>
            <a:r>
              <a:rPr lang="en-US" sz="2400" dirty="0" smtClean="0"/>
              <a:t> </a:t>
            </a:r>
            <a:r>
              <a:rPr lang="en-US" sz="2400" dirty="0" err="1" smtClean="0"/>
              <a:t>butiral</a:t>
            </a:r>
            <a:r>
              <a:rPr lang="en-US" sz="2400" dirty="0" smtClean="0"/>
              <a:t> – </a:t>
            </a:r>
            <a:r>
              <a:rPr lang="en-US" sz="2400" dirty="0" err="1" smtClean="0"/>
              <a:t>antikorozivna</a:t>
            </a:r>
            <a:r>
              <a:rPr lang="en-US" sz="2400" dirty="0" smtClean="0"/>
              <a:t> </a:t>
            </a:r>
            <a:r>
              <a:rPr lang="en-US" sz="2400" dirty="0" err="1" smtClean="0"/>
              <a:t>boja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Gorenje</a:t>
            </a:r>
            <a:r>
              <a:rPr lang="en-US" sz="2400" dirty="0" smtClean="0"/>
              <a:t> </a:t>
            </a:r>
            <a:r>
              <a:rPr lang="en-US" sz="2400" dirty="0" err="1" smtClean="0"/>
              <a:t>boja</a:t>
            </a:r>
            <a:r>
              <a:rPr lang="en-US" sz="2400" dirty="0" smtClean="0"/>
              <a:t> </a:t>
            </a:r>
            <a:r>
              <a:rPr lang="en-US" sz="2400" dirty="0" err="1" smtClean="0"/>
              <a:t>izaziva</a:t>
            </a:r>
            <a:r>
              <a:rPr lang="en-US" sz="2400" dirty="0" smtClean="0"/>
              <a:t> </a:t>
            </a:r>
            <a:r>
              <a:rPr lang="en-US" sz="2400" dirty="0" err="1" smtClean="0"/>
              <a:t>zagađenje</a:t>
            </a:r>
            <a:r>
              <a:rPr lang="en-US" sz="2400" dirty="0" smtClean="0"/>
              <a:t> </a:t>
            </a:r>
            <a:r>
              <a:rPr lang="en-US" sz="2400" dirty="0" err="1" smtClean="0"/>
              <a:t>radne</a:t>
            </a:r>
            <a:r>
              <a:rPr lang="en-US" sz="2400" dirty="0" smtClean="0"/>
              <a:t> </a:t>
            </a:r>
            <a:r>
              <a:rPr lang="en-US" sz="2400" dirty="0" err="1" smtClean="0"/>
              <a:t>sredine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metala</a:t>
            </a:r>
            <a:r>
              <a:rPr lang="en-US" sz="2400" dirty="0" smtClean="0"/>
              <a:t> </a:t>
            </a:r>
            <a:r>
              <a:rPr lang="en-US" sz="2400" dirty="0" err="1" smtClean="0"/>
              <a:t>šava</a:t>
            </a:r>
            <a:r>
              <a:rPr lang="en-US" sz="2400" dirty="0" smtClean="0"/>
              <a:t> (</a:t>
            </a:r>
            <a:r>
              <a:rPr lang="en-US" sz="2400" dirty="0" err="1" smtClean="0"/>
              <a:t>poroznost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uključci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Važno</a:t>
            </a:r>
            <a:r>
              <a:rPr lang="en-US" sz="2400" dirty="0" smtClean="0"/>
              <a:t> je </a:t>
            </a:r>
            <a:r>
              <a:rPr lang="en-US" sz="2400" dirty="0" err="1" smtClean="0"/>
              <a:t>odstranjenje</a:t>
            </a:r>
            <a:r>
              <a:rPr lang="en-US" sz="2400" dirty="0" smtClean="0"/>
              <a:t> </a:t>
            </a:r>
            <a:r>
              <a:rPr lang="en-US" sz="2400" dirty="0" err="1" smtClean="0"/>
              <a:t>boja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Moguća</a:t>
            </a:r>
            <a:r>
              <a:rPr lang="en-US" sz="2400" dirty="0" smtClean="0"/>
              <a:t> </a:t>
            </a:r>
            <a:r>
              <a:rPr lang="en-US" sz="2400" dirty="0" err="1" smtClean="0"/>
              <a:t>upotreba</a:t>
            </a:r>
            <a:r>
              <a:rPr lang="en-US" sz="2400" dirty="0" smtClean="0"/>
              <a:t> </a:t>
            </a:r>
            <a:r>
              <a:rPr lang="en-US" sz="2400" dirty="0" err="1" smtClean="0"/>
              <a:t>novih</a:t>
            </a:r>
            <a:r>
              <a:rPr lang="en-US" sz="2400" dirty="0" smtClean="0"/>
              <a:t> </a:t>
            </a:r>
            <a:r>
              <a:rPr lang="en-US" sz="2400" dirty="0" err="1" smtClean="0"/>
              <a:t>tzv</a:t>
            </a:r>
            <a:r>
              <a:rPr lang="en-US" sz="2400" dirty="0" smtClean="0"/>
              <a:t>. </a:t>
            </a:r>
            <a:r>
              <a:rPr lang="en-US" sz="2400" u="sng" dirty="0" err="1" smtClean="0"/>
              <a:t>vošprajmera</a:t>
            </a:r>
            <a:r>
              <a:rPr lang="en-US" sz="2400" dirty="0" smtClean="0"/>
              <a:t>, </a:t>
            </a:r>
            <a:r>
              <a:rPr lang="en-US" sz="2400" dirty="0" err="1" smtClean="0"/>
              <a:t>preko</a:t>
            </a:r>
            <a:r>
              <a:rPr lang="en-US" sz="2400" dirty="0" smtClean="0"/>
              <a:t> </a:t>
            </a:r>
            <a:r>
              <a:rPr lang="en-US" sz="2400" dirty="0" err="1" smtClean="0"/>
              <a:t>kojih</a:t>
            </a:r>
            <a:r>
              <a:rPr lang="en-US" sz="2400" dirty="0" smtClean="0"/>
              <a:t> je </a:t>
            </a:r>
            <a:r>
              <a:rPr lang="en-US" sz="2400" dirty="0" err="1" smtClean="0"/>
              <a:t>moguće</a:t>
            </a:r>
            <a:r>
              <a:rPr lang="en-US" sz="2400" dirty="0" smtClean="0"/>
              <a:t> </a:t>
            </a:r>
            <a:r>
              <a:rPr lang="en-US" sz="2400" dirty="0" err="1" smtClean="0"/>
              <a:t>zavarivanje</a:t>
            </a:r>
            <a:r>
              <a:rPr lang="en-US" sz="2400" dirty="0" smtClean="0"/>
              <a:t>: </a:t>
            </a:r>
          </a:p>
          <a:p>
            <a:pPr>
              <a:buFontTx/>
              <a:buChar char="-"/>
            </a:pP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Ar</a:t>
            </a:r>
            <a:r>
              <a:rPr lang="en-US" sz="2400" dirty="0" smtClean="0"/>
              <a:t> </a:t>
            </a:r>
            <a:r>
              <a:rPr lang="en-US" sz="2400" dirty="0" err="1" smtClean="0"/>
              <a:t>stabilan</a:t>
            </a:r>
            <a:r>
              <a:rPr lang="en-US" sz="2400" dirty="0" smtClean="0"/>
              <a:t> </a:t>
            </a:r>
            <a:r>
              <a:rPr lang="en-US" sz="2400" dirty="0" err="1" smtClean="0"/>
              <a:t>luk</a:t>
            </a:r>
            <a:r>
              <a:rPr lang="en-US" sz="2400" dirty="0" smtClean="0"/>
              <a:t> </a:t>
            </a:r>
            <a:r>
              <a:rPr lang="en-US" sz="2400" dirty="0" err="1" smtClean="0"/>
              <a:t>ali</a:t>
            </a:r>
            <a:r>
              <a:rPr lang="en-US" sz="2400" dirty="0" smtClean="0"/>
              <a:t> </a:t>
            </a:r>
            <a:r>
              <a:rPr lang="en-US" sz="2400" dirty="0" err="1" smtClean="0"/>
              <a:t>visoka</a:t>
            </a:r>
            <a:r>
              <a:rPr lang="en-US" sz="2400" dirty="0" smtClean="0"/>
              <a:t> </a:t>
            </a:r>
            <a:r>
              <a:rPr lang="en-US" sz="2400" dirty="0" err="1" smtClean="0"/>
              <a:t>poroznost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err="1" smtClean="0"/>
              <a:t>sa</a:t>
            </a:r>
            <a:r>
              <a:rPr lang="en-US" sz="2400" dirty="0" smtClean="0"/>
              <a:t>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err="1" smtClean="0"/>
              <a:t>nestabilan</a:t>
            </a:r>
            <a:r>
              <a:rPr lang="en-US" sz="2400" dirty="0" smtClean="0"/>
              <a:t> </a:t>
            </a:r>
            <a:r>
              <a:rPr lang="en-US" sz="2400" dirty="0" err="1" smtClean="0"/>
              <a:t>luk</a:t>
            </a:r>
            <a:r>
              <a:rPr lang="en-US" sz="2400" dirty="0" smtClean="0"/>
              <a:t>, </a:t>
            </a:r>
            <a:r>
              <a:rPr lang="en-US" sz="2400" dirty="0" err="1" smtClean="0"/>
              <a:t>rasprskavanje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začepljenje</a:t>
            </a:r>
            <a:r>
              <a:rPr lang="en-US" sz="2400" dirty="0" smtClean="0"/>
              <a:t> </a:t>
            </a:r>
            <a:r>
              <a:rPr lang="en-US" sz="2400" dirty="0" err="1" smtClean="0"/>
              <a:t>mlaznice</a:t>
            </a: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47438" t="48958" r="9810" b="34375"/>
          <a:stretch>
            <a:fillRect/>
          </a:stretch>
        </p:blipFill>
        <p:spPr bwMode="auto">
          <a:xfrm>
            <a:off x="0" y="4853836"/>
            <a:ext cx="9144000" cy="200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Brace 5"/>
          <p:cNvSpPr/>
          <p:nvPr/>
        </p:nvSpPr>
        <p:spPr>
          <a:xfrm>
            <a:off x="5181600" y="3810000"/>
            <a:ext cx="228600" cy="990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62600" y="38862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Koristi</a:t>
            </a:r>
            <a:r>
              <a:rPr lang="en-US" sz="2000" dirty="0" smtClean="0"/>
              <a:t> se </a:t>
            </a:r>
            <a:r>
              <a:rPr lang="en-US" sz="2000" dirty="0" err="1" smtClean="0"/>
              <a:t>mešavina</a:t>
            </a:r>
            <a:r>
              <a:rPr lang="en-US" sz="2000" dirty="0" smtClean="0"/>
              <a:t> </a:t>
            </a:r>
            <a:r>
              <a:rPr lang="en-US" sz="2000" dirty="0" err="1" smtClean="0"/>
              <a:t>Ar</a:t>
            </a:r>
            <a:r>
              <a:rPr lang="en-US" sz="2000" dirty="0" smtClean="0"/>
              <a:t>/CO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(75/25 %) </a:t>
            </a:r>
            <a:r>
              <a:rPr lang="en-US" sz="2000" dirty="0" err="1" smtClean="0"/>
              <a:t>kao</a:t>
            </a:r>
            <a:r>
              <a:rPr lang="en-US" sz="2000" dirty="0" smtClean="0"/>
              <a:t> </a:t>
            </a:r>
            <a:r>
              <a:rPr lang="en-US" sz="2000" dirty="0" err="1" smtClean="0"/>
              <a:t>kompromis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Plakirani</a:t>
            </a:r>
            <a:r>
              <a:rPr lang="en-US" dirty="0" smtClean="0"/>
              <a:t> </a:t>
            </a:r>
            <a:r>
              <a:rPr lang="en-US" dirty="0" err="1" smtClean="0"/>
              <a:t>slojevi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Plakiranje</a:t>
            </a:r>
            <a:r>
              <a:rPr lang="en-US" dirty="0" smtClean="0"/>
              <a:t> je </a:t>
            </a:r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zaštite</a:t>
            </a:r>
            <a:r>
              <a:rPr lang="en-US" dirty="0" smtClean="0"/>
              <a:t> </a:t>
            </a:r>
            <a:r>
              <a:rPr lang="en-US" dirty="0" err="1" smtClean="0"/>
              <a:t>osnovnog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(</a:t>
            </a:r>
            <a:r>
              <a:rPr lang="en-US" dirty="0" err="1" smtClean="0"/>
              <a:t>nelegirani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niskolegirani</a:t>
            </a:r>
            <a:r>
              <a:rPr lang="en-US" dirty="0" smtClean="0"/>
              <a:t> č. - </a:t>
            </a:r>
            <a:r>
              <a:rPr lang="en-US" dirty="0" err="1" smtClean="0"/>
              <a:t>jeftini</a:t>
            </a:r>
            <a:r>
              <a:rPr lang="en-US" dirty="0" smtClean="0"/>
              <a:t>) </a:t>
            </a:r>
            <a:r>
              <a:rPr lang="en-US" dirty="0" err="1" smtClean="0"/>
              <a:t>slojem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</a:t>
            </a:r>
            <a:r>
              <a:rPr lang="en-US" dirty="0" err="1" smtClean="0"/>
              <a:t>otpornog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koroziju</a:t>
            </a:r>
            <a:r>
              <a:rPr lang="en-US" dirty="0" smtClean="0"/>
              <a:t> (</a:t>
            </a:r>
            <a:r>
              <a:rPr lang="en-US" dirty="0" err="1" smtClean="0"/>
              <a:t>nerđajući</a:t>
            </a:r>
            <a:r>
              <a:rPr lang="en-US" dirty="0" smtClean="0"/>
              <a:t> č.)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habanje</a:t>
            </a:r>
            <a:r>
              <a:rPr lang="en-US" dirty="0" smtClean="0"/>
              <a:t> (</a:t>
            </a:r>
            <a:r>
              <a:rPr lang="en-US" dirty="0" err="1" smtClean="0"/>
              <a:t>skuplji</a:t>
            </a:r>
            <a:r>
              <a:rPr lang="en-US" dirty="0" smtClean="0"/>
              <a:t> </a:t>
            </a:r>
            <a:r>
              <a:rPr lang="en-US" dirty="0" err="1" smtClean="0"/>
              <a:t>materijali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Postupci</a:t>
            </a:r>
            <a:r>
              <a:rPr lang="en-US" dirty="0" smtClean="0"/>
              <a:t> </a:t>
            </a:r>
            <a:r>
              <a:rPr lang="en-US" dirty="0" err="1" smtClean="0"/>
              <a:t>plakiranja</a:t>
            </a:r>
            <a:r>
              <a:rPr lang="en-US" dirty="0" smtClean="0"/>
              <a:t>: </a:t>
            </a:r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eksplozijom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pritiskom</a:t>
            </a:r>
            <a:r>
              <a:rPr lang="en-US" dirty="0" smtClean="0"/>
              <a:t> (</a:t>
            </a:r>
            <a:r>
              <a:rPr lang="en-US" dirty="0" err="1" smtClean="0"/>
              <a:t>toplo</a:t>
            </a:r>
            <a:r>
              <a:rPr lang="en-US" dirty="0" smtClean="0"/>
              <a:t> </a:t>
            </a:r>
            <a:r>
              <a:rPr lang="en-US" dirty="0" err="1" smtClean="0"/>
              <a:t>valjanje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Debljina</a:t>
            </a:r>
            <a:r>
              <a:rPr lang="en-US" dirty="0" smtClean="0"/>
              <a:t> </a:t>
            </a:r>
            <a:r>
              <a:rPr lang="en-US" dirty="0" err="1" smtClean="0"/>
              <a:t>plakiranog</a:t>
            </a:r>
            <a:r>
              <a:rPr lang="en-US" dirty="0" smtClean="0"/>
              <a:t> </a:t>
            </a:r>
            <a:r>
              <a:rPr lang="en-US" dirty="0" err="1" smtClean="0"/>
              <a:t>sloja</a:t>
            </a:r>
            <a:r>
              <a:rPr lang="en-US" dirty="0" smtClean="0"/>
              <a:t> je </a:t>
            </a:r>
            <a:r>
              <a:rPr lang="en-US" dirty="0" err="1" smtClean="0"/>
              <a:t>oko</a:t>
            </a:r>
            <a:r>
              <a:rPr lang="en-US" dirty="0" smtClean="0"/>
              <a:t> 10 % </a:t>
            </a:r>
            <a:r>
              <a:rPr lang="en-US" dirty="0" err="1" smtClean="0"/>
              <a:t>ukupne</a:t>
            </a:r>
            <a:r>
              <a:rPr lang="en-US" dirty="0" smtClean="0"/>
              <a:t> </a:t>
            </a:r>
            <a:r>
              <a:rPr lang="en-US" dirty="0" err="1" smtClean="0"/>
              <a:t>debljine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en-US" dirty="0" smtClean="0"/>
              <a:t> (</a:t>
            </a:r>
            <a:r>
              <a:rPr lang="en-US" dirty="0" err="1" smtClean="0"/>
              <a:t>ploča</a:t>
            </a:r>
            <a:r>
              <a:rPr lang="en-US" dirty="0" smtClean="0"/>
              <a:t>, </a:t>
            </a:r>
            <a:r>
              <a:rPr lang="en-US" dirty="0" err="1" smtClean="0"/>
              <a:t>lim</a:t>
            </a:r>
            <a:r>
              <a:rPr lang="en-US" dirty="0" smtClean="0"/>
              <a:t>, </a:t>
            </a:r>
            <a:r>
              <a:rPr lang="en-US" dirty="0" err="1" smtClean="0"/>
              <a:t>cev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 smtClean="0"/>
              <a:t>Problemi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zavarivanju-noseći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plakirani</a:t>
            </a:r>
            <a:r>
              <a:rPr lang="en-US" dirty="0" smtClean="0"/>
              <a:t> </a:t>
            </a:r>
            <a:r>
              <a:rPr lang="en-US" dirty="0" err="1" smtClean="0"/>
              <a:t>materijal</a:t>
            </a:r>
            <a:r>
              <a:rPr lang="en-US" dirty="0" smtClean="0"/>
              <a:t> se </a:t>
            </a:r>
            <a:r>
              <a:rPr lang="en-US" dirty="0" err="1" smtClean="0"/>
              <a:t>mešaju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Krtost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prsline</a:t>
            </a:r>
            <a:r>
              <a:rPr lang="en-US" dirty="0" smtClean="0"/>
              <a:t> u </a:t>
            </a:r>
            <a:r>
              <a:rPr lang="en-US" dirty="0" err="1" smtClean="0"/>
              <a:t>šavu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en-US" dirty="0" err="1" smtClean="0"/>
              <a:t>Krtost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prsline</a:t>
            </a:r>
            <a:r>
              <a:rPr lang="en-US" dirty="0" smtClean="0"/>
              <a:t> u ZUT-u</a:t>
            </a:r>
          </a:p>
          <a:p>
            <a:pPr>
              <a:buFontTx/>
              <a:buChar char="-"/>
            </a:pPr>
            <a:r>
              <a:rPr lang="en-US" dirty="0" err="1" smtClean="0"/>
              <a:t>Umanjenje</a:t>
            </a:r>
            <a:r>
              <a:rPr lang="en-US" dirty="0" smtClean="0"/>
              <a:t> </a:t>
            </a:r>
            <a:r>
              <a:rPr lang="en-US" dirty="0" err="1" smtClean="0"/>
              <a:t>hemijske</a:t>
            </a:r>
            <a:r>
              <a:rPr lang="en-US" dirty="0" smtClean="0"/>
              <a:t> </a:t>
            </a:r>
            <a:r>
              <a:rPr lang="en-US" dirty="0" err="1" smtClean="0"/>
              <a:t>otpornosti</a:t>
            </a:r>
            <a:r>
              <a:rPr lang="en-US" dirty="0" smtClean="0"/>
              <a:t> </a:t>
            </a:r>
            <a:r>
              <a:rPr lang="en-US" dirty="0" err="1" smtClean="0"/>
              <a:t>metala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Opšti</a:t>
            </a:r>
            <a:r>
              <a:rPr lang="en-US" dirty="0" smtClean="0"/>
              <a:t> </a:t>
            </a:r>
            <a:r>
              <a:rPr lang="en-US" dirty="0" err="1" smtClean="0"/>
              <a:t>principi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plakiranih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(</a:t>
            </a:r>
            <a:r>
              <a:rPr lang="en-US" dirty="0" err="1" smtClean="0"/>
              <a:t>pristupačnost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obe</a:t>
            </a:r>
            <a:r>
              <a:rPr lang="en-US" dirty="0" smtClean="0"/>
              <a:t> </a:t>
            </a:r>
            <a:r>
              <a:rPr lang="en-US" dirty="0" err="1" smtClean="0"/>
              <a:t>strane</a:t>
            </a:r>
            <a:r>
              <a:rPr lang="en-US" dirty="0" smtClean="0"/>
              <a:t>):</a:t>
            </a:r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Žleb</a:t>
            </a:r>
            <a:r>
              <a:rPr lang="en-US" dirty="0" smtClean="0"/>
              <a:t>: V (</a:t>
            </a:r>
            <a:r>
              <a:rPr lang="en-US" dirty="0" err="1" smtClean="0"/>
              <a:t>tanki</a:t>
            </a:r>
            <a:r>
              <a:rPr lang="en-US" dirty="0" smtClean="0"/>
              <a:t>) </a:t>
            </a:r>
            <a:r>
              <a:rPr lang="en-US" dirty="0" err="1" smtClean="0"/>
              <a:t>ili</a:t>
            </a:r>
            <a:r>
              <a:rPr lang="en-US" dirty="0" smtClean="0"/>
              <a:t> X (</a:t>
            </a:r>
            <a:r>
              <a:rPr lang="en-US" dirty="0" err="1" smtClean="0"/>
              <a:t>debeli</a:t>
            </a:r>
            <a:r>
              <a:rPr lang="en-US" dirty="0" smtClean="0"/>
              <a:t> </a:t>
            </a:r>
            <a:r>
              <a:rPr lang="en-US" dirty="0" err="1" smtClean="0"/>
              <a:t>plakirani</a:t>
            </a:r>
            <a:r>
              <a:rPr lang="en-US" dirty="0" smtClean="0"/>
              <a:t> </a:t>
            </a:r>
            <a:r>
              <a:rPr lang="en-US" dirty="0" err="1" smtClean="0"/>
              <a:t>slojevi</a:t>
            </a:r>
            <a:r>
              <a:rPr lang="en-US" dirty="0" smtClean="0"/>
              <a:t>), </a:t>
            </a:r>
            <a:r>
              <a:rPr lang="en-US" dirty="0" err="1" smtClean="0"/>
              <a:t>obrada</a:t>
            </a:r>
            <a:r>
              <a:rPr lang="en-US" dirty="0" smtClean="0"/>
              <a:t> </a:t>
            </a:r>
            <a:r>
              <a:rPr lang="en-US" dirty="0" err="1" smtClean="0"/>
              <a:t>glodanjem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brušenjem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Hemijski</a:t>
            </a:r>
            <a:r>
              <a:rPr lang="en-US" dirty="0" smtClean="0"/>
              <a:t> </a:t>
            </a:r>
            <a:r>
              <a:rPr lang="en-US" dirty="0" err="1" smtClean="0"/>
              <a:t>sastavi</a:t>
            </a:r>
            <a:r>
              <a:rPr lang="en-US" dirty="0" smtClean="0"/>
              <a:t>: metal </a:t>
            </a:r>
            <a:r>
              <a:rPr lang="en-US" dirty="0" err="1" smtClean="0"/>
              <a:t>šava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strane</a:t>
            </a:r>
            <a:r>
              <a:rPr lang="en-US" dirty="0" smtClean="0"/>
              <a:t> OM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odgovara</a:t>
            </a:r>
            <a:r>
              <a:rPr lang="en-US" dirty="0" smtClean="0"/>
              <a:t> OM,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strane</a:t>
            </a:r>
            <a:r>
              <a:rPr lang="en-US" dirty="0" smtClean="0"/>
              <a:t> </a:t>
            </a:r>
            <a:r>
              <a:rPr lang="en-US" dirty="0" err="1" smtClean="0"/>
              <a:t>plakiranog</a:t>
            </a:r>
            <a:r>
              <a:rPr lang="en-US" dirty="0" smtClean="0"/>
              <a:t> </a:t>
            </a:r>
            <a:r>
              <a:rPr lang="en-US" dirty="0" err="1" smtClean="0"/>
              <a:t>sloja</a:t>
            </a:r>
            <a:r>
              <a:rPr lang="en-US" dirty="0" smtClean="0"/>
              <a:t> </a:t>
            </a:r>
            <a:r>
              <a:rPr lang="en-US" dirty="0" err="1" smtClean="0"/>
              <a:t>plakiranom</a:t>
            </a:r>
            <a:r>
              <a:rPr lang="en-US" dirty="0" smtClean="0"/>
              <a:t> </a:t>
            </a:r>
            <a:r>
              <a:rPr lang="en-US" dirty="0" err="1" smtClean="0"/>
              <a:t>sloju</a:t>
            </a:r>
            <a:r>
              <a:rPr lang="en-US" dirty="0" smtClean="0"/>
              <a:t>,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veću</a:t>
            </a:r>
            <a:r>
              <a:rPr lang="en-US" dirty="0" smtClean="0"/>
              <a:t> </a:t>
            </a:r>
            <a:r>
              <a:rPr lang="en-US" dirty="0" err="1" smtClean="0"/>
              <a:t>debljinu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Redosled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: </a:t>
            </a:r>
            <a:r>
              <a:rPr lang="en-US" dirty="0" err="1" smtClean="0"/>
              <a:t>prvo</a:t>
            </a:r>
            <a:r>
              <a:rPr lang="en-US" dirty="0" smtClean="0"/>
              <a:t> OM, pa </a:t>
            </a:r>
            <a:r>
              <a:rPr lang="en-US" dirty="0" err="1" smtClean="0"/>
              <a:t>plakirani</a:t>
            </a:r>
            <a:r>
              <a:rPr lang="en-US" dirty="0" smtClean="0"/>
              <a:t> </a:t>
            </a:r>
            <a:r>
              <a:rPr lang="en-US" dirty="0" err="1" smtClean="0"/>
              <a:t>sloj</a:t>
            </a:r>
            <a:r>
              <a:rPr lang="en-US" dirty="0" smtClean="0"/>
              <a:t>. </a:t>
            </a:r>
            <a:r>
              <a:rPr lang="en-US" dirty="0" err="1" smtClean="0"/>
              <a:t>Koreni</a:t>
            </a:r>
            <a:r>
              <a:rPr lang="en-US" dirty="0" smtClean="0"/>
              <a:t> </a:t>
            </a:r>
            <a:r>
              <a:rPr lang="en-US" dirty="0" err="1" smtClean="0"/>
              <a:t>zavar</a:t>
            </a:r>
            <a:r>
              <a:rPr lang="en-US" dirty="0" smtClean="0"/>
              <a:t> OM se </a:t>
            </a:r>
            <a:r>
              <a:rPr lang="en-US" dirty="0" err="1" smtClean="0"/>
              <a:t>izvodi</a:t>
            </a:r>
            <a:r>
              <a:rPr lang="en-US" dirty="0" smtClean="0"/>
              <a:t>  </a:t>
            </a:r>
            <a:r>
              <a:rPr lang="en-US" dirty="0" err="1" smtClean="0"/>
              <a:t>sa</a:t>
            </a:r>
            <a:r>
              <a:rPr lang="en-US" dirty="0" smtClean="0"/>
              <a:t> DM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plakirani</a:t>
            </a:r>
            <a:r>
              <a:rPr lang="en-US" dirty="0" smtClean="0"/>
              <a:t> </a:t>
            </a:r>
            <a:r>
              <a:rPr lang="en-US" dirty="0" err="1" smtClean="0"/>
              <a:t>sloj</a:t>
            </a:r>
            <a:r>
              <a:rPr lang="en-US" dirty="0" smtClean="0"/>
              <a:t> (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tamponski</a:t>
            </a:r>
            <a:r>
              <a:rPr lang="en-US" dirty="0" smtClean="0"/>
              <a:t>/</a:t>
            </a:r>
            <a:r>
              <a:rPr lang="en-US" dirty="0" err="1" smtClean="0"/>
              <a:t>pufer</a:t>
            </a:r>
            <a:r>
              <a:rPr lang="en-US" dirty="0" smtClean="0"/>
              <a:t> </a:t>
            </a:r>
            <a:r>
              <a:rPr lang="en-US" dirty="0" err="1" smtClean="0"/>
              <a:t>sloj</a:t>
            </a:r>
            <a:r>
              <a:rPr lang="en-US" dirty="0" smtClean="0"/>
              <a:t>), a </a:t>
            </a:r>
            <a:r>
              <a:rPr lang="en-US" dirty="0" err="1" smtClean="0"/>
              <a:t>posle</a:t>
            </a:r>
            <a:r>
              <a:rPr lang="en-US" dirty="0" smtClean="0"/>
              <a:t> DM </a:t>
            </a:r>
            <a:r>
              <a:rPr lang="en-US" dirty="0" err="1" smtClean="0"/>
              <a:t>za</a:t>
            </a:r>
            <a:r>
              <a:rPr lang="en-US" dirty="0" smtClean="0"/>
              <a:t> OM.</a:t>
            </a:r>
          </a:p>
          <a:p>
            <a:pPr>
              <a:buFontTx/>
              <a:buChar char="-"/>
            </a:pPr>
            <a:r>
              <a:rPr lang="en-US" dirty="0" err="1" smtClean="0"/>
              <a:t>Unos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r>
              <a:rPr lang="en-US" dirty="0" smtClean="0"/>
              <a:t>: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manji</a:t>
            </a:r>
            <a:r>
              <a:rPr lang="en-US" dirty="0" smtClean="0"/>
              <a:t> – DM male </a:t>
            </a:r>
            <a:r>
              <a:rPr lang="en-US" dirty="0" err="1" smtClean="0"/>
              <a:t>debljine</a:t>
            </a:r>
            <a:r>
              <a:rPr lang="en-US" dirty="0" smtClean="0"/>
              <a:t>, bez </a:t>
            </a:r>
            <a:r>
              <a:rPr lang="en-US" dirty="0" err="1" smtClean="0"/>
              <a:t>njihanja</a:t>
            </a:r>
            <a:r>
              <a:rPr lang="en-US" dirty="0" smtClean="0"/>
              <a:t>,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manja</a:t>
            </a:r>
            <a:r>
              <a:rPr lang="en-US" dirty="0" smtClean="0"/>
              <a:t> </a:t>
            </a:r>
            <a:r>
              <a:rPr lang="en-US" dirty="0" err="1" smtClean="0"/>
              <a:t>struja</a:t>
            </a:r>
            <a:r>
              <a:rPr lang="en-US" dirty="0" smtClean="0"/>
              <a:t> (</a:t>
            </a:r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mešanje</a:t>
            </a:r>
            <a:r>
              <a:rPr lang="en-US" dirty="0" smtClean="0"/>
              <a:t>), </a:t>
            </a:r>
            <a:r>
              <a:rPr lang="en-US" dirty="0" err="1" smtClean="0"/>
              <a:t>obično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prolaza</a:t>
            </a:r>
            <a:r>
              <a:rPr lang="en-US" dirty="0" smtClean="0"/>
              <a:t>, </a:t>
            </a:r>
            <a:r>
              <a:rPr lang="en-US" dirty="0" err="1" smtClean="0"/>
              <a:t>poslednji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sredini</a:t>
            </a:r>
            <a:r>
              <a:rPr lang="en-US" dirty="0" smtClean="0"/>
              <a:t> MŠ </a:t>
            </a:r>
            <a:r>
              <a:rPr lang="en-US" dirty="0" err="1" smtClean="0"/>
              <a:t>iznad</a:t>
            </a:r>
            <a:r>
              <a:rPr lang="en-US" dirty="0" smtClean="0"/>
              <a:t> </a:t>
            </a:r>
            <a:r>
              <a:rPr lang="en-US" dirty="0" err="1" smtClean="0"/>
              <a:t>prethodnih</a:t>
            </a:r>
            <a:r>
              <a:rPr lang="en-US" dirty="0" smtClean="0"/>
              <a:t> (</a:t>
            </a:r>
            <a:r>
              <a:rPr lang="en-US" dirty="0" err="1" smtClean="0"/>
              <a:t>otpuštanje</a:t>
            </a:r>
            <a:r>
              <a:rPr lang="en-US" dirty="0" smtClean="0"/>
              <a:t> </a:t>
            </a:r>
            <a:r>
              <a:rPr lang="en-US" dirty="0" err="1" smtClean="0"/>
              <a:t>prethodnih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err="1" smtClean="0"/>
              <a:t>Opšti</a:t>
            </a:r>
            <a:r>
              <a:rPr lang="en-US" dirty="0" smtClean="0"/>
              <a:t> </a:t>
            </a:r>
            <a:r>
              <a:rPr lang="en-US" dirty="0" err="1" smtClean="0"/>
              <a:t>principi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plakiranih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(</a:t>
            </a:r>
            <a:r>
              <a:rPr lang="en-US" dirty="0" err="1" smtClean="0"/>
              <a:t>pristupačnost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jedne</a:t>
            </a:r>
            <a:r>
              <a:rPr lang="en-US" dirty="0" smtClean="0"/>
              <a:t> </a:t>
            </a:r>
            <a:r>
              <a:rPr lang="en-US" dirty="0" err="1" smtClean="0"/>
              <a:t>strane</a:t>
            </a:r>
            <a:r>
              <a:rPr lang="en-US" dirty="0" smtClean="0"/>
              <a:t>):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Pristupačnost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plakirane</a:t>
            </a:r>
            <a:r>
              <a:rPr lang="en-US" dirty="0" smtClean="0"/>
              <a:t> </a:t>
            </a:r>
            <a:r>
              <a:rPr lang="en-US" dirty="0" err="1" smtClean="0"/>
              <a:t>strane</a:t>
            </a:r>
            <a:r>
              <a:rPr lang="en-US" dirty="0" smtClean="0"/>
              <a:t> – </a:t>
            </a:r>
            <a:r>
              <a:rPr lang="en-US" dirty="0" err="1" smtClean="0"/>
              <a:t>ceo</a:t>
            </a:r>
            <a:r>
              <a:rPr lang="en-US" dirty="0" smtClean="0"/>
              <a:t> </a:t>
            </a:r>
            <a:r>
              <a:rPr lang="en-US" dirty="0" err="1" smtClean="0"/>
              <a:t>spoj</a:t>
            </a:r>
            <a:r>
              <a:rPr lang="en-US" dirty="0" smtClean="0"/>
              <a:t> se </a:t>
            </a:r>
            <a:r>
              <a:rPr lang="en-US" dirty="0" err="1" smtClean="0"/>
              <a:t>izvodi</a:t>
            </a:r>
            <a:r>
              <a:rPr lang="en-US" dirty="0" smtClean="0"/>
              <a:t> DM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plakirani</a:t>
            </a:r>
            <a:r>
              <a:rPr lang="en-US" dirty="0" smtClean="0"/>
              <a:t> </a:t>
            </a:r>
            <a:r>
              <a:rPr lang="en-US" dirty="0" err="1" smtClean="0"/>
              <a:t>sloj</a:t>
            </a:r>
            <a:r>
              <a:rPr lang="en-US" dirty="0" smtClean="0"/>
              <a:t>, </a:t>
            </a:r>
            <a:r>
              <a:rPr lang="en-US" dirty="0" err="1" smtClean="0"/>
              <a:t>isto</a:t>
            </a:r>
            <a:r>
              <a:rPr lang="en-US" dirty="0" smtClean="0"/>
              <a:t> </a:t>
            </a:r>
            <a:r>
              <a:rPr lang="en-US" dirty="0" err="1" smtClean="0"/>
              <a:t>važi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limove</a:t>
            </a:r>
            <a:r>
              <a:rPr lang="en-US" dirty="0" smtClean="0"/>
              <a:t> do 3 mm.</a:t>
            </a:r>
          </a:p>
          <a:p>
            <a:pPr>
              <a:buFontTx/>
              <a:buChar char="-"/>
            </a:pPr>
            <a:r>
              <a:rPr lang="en-US" dirty="0" err="1" smtClean="0"/>
              <a:t>Pristupačna</a:t>
            </a:r>
            <a:r>
              <a:rPr lang="en-US" dirty="0" smtClean="0"/>
              <a:t> </a:t>
            </a:r>
            <a:r>
              <a:rPr lang="en-US" dirty="0" err="1" smtClean="0"/>
              <a:t>strana</a:t>
            </a:r>
            <a:r>
              <a:rPr lang="en-US" dirty="0" smtClean="0"/>
              <a:t> osn.mat.: </a:t>
            </a:r>
            <a:r>
              <a:rPr lang="en-US" dirty="0" err="1" smtClean="0"/>
              <a:t>žleb</a:t>
            </a:r>
            <a:r>
              <a:rPr lang="en-US" dirty="0" smtClean="0"/>
              <a:t> je </a:t>
            </a:r>
            <a:r>
              <a:rPr lang="en-US" dirty="0" err="1" smtClean="0"/>
              <a:t>širi</a:t>
            </a:r>
            <a:r>
              <a:rPr lang="en-US" dirty="0" smtClean="0"/>
              <a:t> </a:t>
            </a:r>
            <a:r>
              <a:rPr lang="en-US" dirty="0" err="1" smtClean="0"/>
              <a:t>tako</a:t>
            </a:r>
            <a:r>
              <a:rPr lang="en-US" dirty="0" smtClean="0"/>
              <a:t> da se </a:t>
            </a:r>
            <a:r>
              <a:rPr lang="en-US" dirty="0" err="1" smtClean="0"/>
              <a:t>plakirani</a:t>
            </a:r>
            <a:r>
              <a:rPr lang="en-US" dirty="0" smtClean="0"/>
              <a:t> </a:t>
            </a:r>
            <a:r>
              <a:rPr lang="en-US" dirty="0" err="1" smtClean="0"/>
              <a:t>materijal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zavariti</a:t>
            </a:r>
            <a:r>
              <a:rPr lang="en-US" dirty="0" smtClean="0"/>
              <a:t> </a:t>
            </a:r>
            <a:r>
              <a:rPr lang="en-US" dirty="0" err="1" smtClean="0"/>
              <a:t>srodnim</a:t>
            </a:r>
            <a:r>
              <a:rPr lang="en-US" dirty="0" smtClean="0"/>
              <a:t> </a:t>
            </a:r>
            <a:r>
              <a:rPr lang="en-US" dirty="0" err="1" smtClean="0"/>
              <a:t>materijalom</a:t>
            </a:r>
            <a:r>
              <a:rPr lang="en-US" dirty="0" smtClean="0"/>
              <a:t>, </a:t>
            </a:r>
            <a:r>
              <a:rPr lang="en-US" dirty="0" err="1" smtClean="0"/>
              <a:t>nanosi</a:t>
            </a:r>
            <a:r>
              <a:rPr lang="en-US" dirty="0" smtClean="0"/>
              <a:t> se tampon </a:t>
            </a:r>
            <a:r>
              <a:rPr lang="en-US" dirty="0" err="1" smtClean="0"/>
              <a:t>sloj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nastavlja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DM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osnovni</a:t>
            </a:r>
            <a:r>
              <a:rPr lang="en-US" dirty="0" smtClean="0"/>
              <a:t> </a:t>
            </a:r>
            <a:r>
              <a:rPr lang="en-US" dirty="0" err="1" smtClean="0"/>
              <a:t>materijal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684</Words>
  <Application>Microsoft Office PowerPoint</Application>
  <PresentationFormat>On-screen Show (4:3)</PresentationFormat>
  <Paragraphs>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Tehnologija spajanja savremenih materijala </vt:lpstr>
      <vt:lpstr>Zavarljivost čelika sa zaštitnim slojevima</vt:lpstr>
      <vt:lpstr>Prevlake </vt:lpstr>
      <vt:lpstr>Metalne prevlake i zavarivanje</vt:lpstr>
      <vt:lpstr>Organske i neorganske prevlake i zavarivanje</vt:lpstr>
      <vt:lpstr>Plakirani slojevi i zavarivanje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Obloge i zavarivanje</vt:lpstr>
      <vt:lpstr>PowerPoint Presentation</vt:lpstr>
      <vt:lpstr>Hvala na pažnji!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spajanja savremenih materijala</dc:title>
  <dc:creator>sebastijan</dc:creator>
  <cp:lastModifiedBy>Sebastian Baloš</cp:lastModifiedBy>
  <cp:revision>133</cp:revision>
  <dcterms:created xsi:type="dcterms:W3CDTF">2015-08-03T17:45:04Z</dcterms:created>
  <dcterms:modified xsi:type="dcterms:W3CDTF">2015-11-12T21:06:59Z</dcterms:modified>
</cp:coreProperties>
</file>